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c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ca">
                <a:solidFill>
                  <a:schemeClr val="tx1">
                    <a:lumMod val="50000"/>
                    <a:lumOff val="50000"/>
                  </a:schemeClr>
                </a:solidFill>
              </a:rPr>
              <a:t>Núm. 45 La Paraula de Déu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a" sz="4400"/>
              <a:t>La bona nova de l'àngel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 va donar la notícia a Maria?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Satanàs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Amic de Mary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Àngel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ca" sz="2800">
                <a:solidFill>
                  <a:srgbClr val="FF0000"/>
                </a:solidFill>
              </a:rPr>
              <a:t>Àngel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54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Dona samaritana al pou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 begui l'aigua que jo li dono mai no tindrà set. De fet, l'aigua que li dono esdevindrà en ell una font d'aigua que brolla fins a la vida eterna".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 Jesús passava per la terra de Samaria, es va trobar amb una dona al pou i va dir: "Si us plau, dóna'm una mica d'aigua".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La dona era increïble. Perquè els jueus no parlen amb els samaritans. "Si sabés qui sóc, m'hauries demanat aigua". va dir Jesús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"Perquè l'aigua que dono és l'aigua de la vida que mai més té set". La dona va sentir curiositat per Jesús. "Qui ets tu, em pots donar aquesta aigua?"</a:t>
            </a:r>
            <a:r xmlns:a="http://schemas.openxmlformats.org/drawingml/2006/main">
              <a:rPr lang="ca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"Jo sóc el Crist i el Fill de Déu", va respondre Jesús. Ella es va sorprendre amb això.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Ella va deixar la seva gerra d'aigua i va tornar a la ciutat i va parlar de Jesús a la gent. Moltes persones van venir a trobar Jesús i van creure en Ell com el seu Salvador.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 bon punt la samaritana es va trobar amb Jesús, va deixar el pot d'aigua i va tornar al poble per donar la bona nova de la salvació als habitants del poble.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Finalment, moltes persones es van salvar escoltant i creient l'evangeli que ella predicava.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Has conegut Jesús? Estàs parlant de Jesús als altres? Què tal presentar Jesús als altres com una dona samaritana?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c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és..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ens dóna l'aigua de la vida per no tenir mai set de la nostra ànima.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 va conèixer Jesús una dona samaritana?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palau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 ciutat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carrer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mercat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pou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al pou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Estaràs embarassada i donaràs a llum un fill, i li posaràs el nom de Jesús.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 begui l'aigua que jo li dono mai no tindrà set. De fet, l'aigua que li dono esdevindrà en ell una font d'aigua que brolla fins a la vida eterna".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55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Llança la teva xarxa a les aigües profundes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Llavors Jesús digué a Simó: "No tinguis por, a partir d'ara agafaràs homes".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Jesús, que va anar a la barca de Pere i va donar la paraula, va dir a Pere. "Ara aneu a aigües profundes i llenceu una xarxa per agafar el peix".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“Mestre, hem treballat molt tota la nit i no hem agafat res. Però com que ho dius, deixaré caure les xarxes".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 ho van haver fet, van agafar una gran quantitat de peixos que les seves xarxes es van començar a trencar. En Peter es va sorprendre d'això.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En aquell moment, Pere es va penedir de saber que Jesús era el Fill de Déu. "Sóc un pecador".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va dir Jesús. "No tinguis por, a partir d'ara seràs un pescador que agafa gent". Pere ho va deixar tot i es va fer deixeble de Jesús.</a:t>
            </a:r>
            <a:r xmlns:a="http://schemas.openxmlformats.org/drawingml/2006/main">
              <a:rPr altLang="en-US" lang="c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El d'avui</a:t>
            </a:r>
            <a:r xmlns:a="http://schemas.openxmlformats.org/drawingml/2006/main">
              <a:rPr altLang="en-US" lang="c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Pere, que va conèixer Jesús,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 va penedir i va obeir allà mateix.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 ha penediment i obediència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Jesús a la teva vida?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Pere ho va abandonar tot i va seguir Jesús. Com Pere, has de ser un deixeble que conegui el veritable penediment i l'obediència.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aquell que fa miracles que transcendeixen les experiències i les capacitats de les persones.</a:t>
            </a:r>
            <a:r xmlns:a="http://schemas.openxmlformats.org/drawingml/2006/main">
              <a:rPr altLang="en-US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46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Nen Jesús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Quina era la feina d'en Pere?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fuster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pagès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pescador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Llavors Jesús digué a Simó: "No tinguis por, a partir d'ara agafaràs homes".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56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Jesús que va cridar els deixebles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Felip va trobar Natanael i li va dir: "Hem trobat aquell de qui va escriure Moisès a la Llei i sobre el qual també van escriure els profetes: Jesús de Natzaret, fill de Josep".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cridar Pere, Andreu i el seu veí, Felip, perquè fossin deixebles. "Segueix-me!"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Felip va presentar Jesús al seu amic Natanael. "Va aparèixer el Messies que els profetes van escriure a l'Antic Testament".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"Natzaret! El Messies pot venir d'allà?" va preguntar Natanael. "Vine a veure", va dir Felip.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dir a Natanael. "Ets un autèntic israelita, et vaig veure quan encara estaves sota la figuera abans que Felip et cridés".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es va sorprendre d'això i va donar glòria a Jesús: "Rabí, tu ets el Fill de Déu i el rei d'Israel".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 aviat com Natanael ho va saber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el Messies, va donar la glòria a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 va convertir en deixeble de Jesús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 de donar glòria a Jesús, que és el nostre Salvador, i viure una vida de deixeble de Jesús i obeir-lo.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/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Avui a la ciutat de David us ha nascut un Salvador; ell és Crist el Senyor.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M'agrada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 és...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crida a la gent com a deixebles perquè siguin com Ell.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 va presentar Jesús a Natanael?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Felip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Felip va trobar Natanael i li va dir: "Hem trobat aquell de qui va escriure Moisès a la Llei i sobre el qual també van escriure els profetes: Jesús de Natzaret, fill de Josep".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57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La persona que va baixar pel terrat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 va aixecar, va agafar la seva estora i va sortir a la vista de tots. Això va sorprendre tothom i van lloar Déu dient: "No hem vist mai res com això!"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 la gent va sentir parlar de la curació de Jesús, la gent va portar el seu amic paralític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 hi havia massa gent on era Jesús. Així que no van poder portar el seu amic paralític a Jesús pel terrat.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Finalment, els que van portar un amic paralític van trencar el sostre i van enviar un amic paralític a Jesús.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veure la seva fe i va dir. "Els teus pecats són perdonats. Aixeca't i torna a casa".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Sorprenentment, el paralític es va curar en aquest moment. Llavors es va aixecar i va caminar i va glorificar Déu.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Quan va arribar l'hora de tenir un nadó, Maria va haver d'anar a Betlem. Però com que no hi havia lloc, va tenir un nadó en un pessebre.</a:t>
            </a:r>
            <a:r xmlns:a="http://schemas.openxmlformats.org/drawingml/2006/main">
              <a:rPr lang="c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Els amics de Paralytic tenien dificultats i discapacitats, però no podien renunciar a anar a Jesús. Perquè tenien fe en Jesús.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Tenim fe en Jesús?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 arribem a Jesús amb fe, no hem de rendir-nos malgrat les dificultats i els obstacles que ens bloquegen.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fer-ho, podrem donar glòria a Déu com un home paralitzat.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no rebutja els que vénen a ell. I dóna el que cal als qui vénen a ell.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què va arribar el paralític a Jesús?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finestra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sostre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sostre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 va aixecar, va agafar la seva estora i va sortir a la vista de tots. Això va sorprendre tothom i van lloar Déu dient: "No hem vist mai res com això!"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58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Jesús cridant Mateu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Jesús avançava d'allà, va veure un home que es deia Mateu assegut a la caseta del recaptador d'impostos. "Segueix-me", li va dir, i en Mateu es va aixecar i el va seguir.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Hi havia un recaptador d'impostos que es deia Mateu. Va ser recaptador d'impostos en nom de Roma als israelites.</a:t>
            </a:r>
            <a:r xmlns:a="http://schemas.openxmlformats.org/drawingml/2006/main">
              <a:rPr lang="ca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En Matthew era recaptador d'impostos, així que tenia molts diners. Però els jueus odiaven els recaptadors d'impostos que treballaven per a Roma, la conqueridora.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mirar Mateu assegut a la caseta d'impostos i li va dir: "Segueix-me"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ho va abandonar tot i va seguir Jesús. Va ser perquè va donar les gràcies a Jesús per haver-lo cridat.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Mentrestant, una veu va arribar del cel als pastors que guardaven les ovelles a Betlem.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"El metge no és necessari per als sans, sinó els malalts". Mateu es va convertir en deixeble de Jesús.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Mateu era un recaptador d'impostos odiat pel seu poble. Però Jesús va cridar Mateu i el va fer deixeble.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També som poble de Déu. Però no som suficients per ser cridats com a deixebles de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Tanmateix, Jesús ens crida a fer els seus deixebles. Per tant, hem d'obeir-lo per ser dignes de la seva vocació.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crida a les persones que són rebutjades al món perquè esdevinguin poble de Déu.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Quina era la feina de Mateu?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recaptador d'impostos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fuster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recaptador d'impostos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Jesús avançava d'allà, va veure un home que es deia Mateu assegut a la caseta del recaptador d'impostos. "Segueix-me", li va dir, i en Mateu es va aixecar i el va seguir.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59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Jesús va triar els dotze deixebles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d'aquells dies Jesús va sortir al vessant d'una muntanya a pregar i es va passar la nit pregant a Déu.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va arribar el matí, va cridar a ell els seus deixebles i en va triar dotze, als quals també va designar apòstols: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Hi havia molta gent que va escoltar i seguir Jesús. Van anar amb Jesús i van aprendre de Jesús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Després de pregar, Jesús va triar específicament dotze d'ells com a deixebles propers.</a:t>
            </a:r>
            <a:r xmlns:a="http://schemas.openxmlformats.org/drawingml/2006/main">
              <a:rPr lang="c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Van ser escollits per viure amb Jesús, per predicar l'evangeli i per expulsar els dimonis.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“Glòria al cel, pau a la terra! Alegra't, Jesús ha nascut”. van dir els àngels del cel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Els deixebles eren gent molt variada: alguns d'ells eren pescadors, recaptadors d'impostos, revolucionaris, alguns d'ells eren temperats.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 Jesús va pregar a Déu perquè escollis bé els seus deixebles, i els va triar bé, els va cuidar bé i els va ensenyar bé.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És per això que Jesús va triar els seus deixebles: 1) per ensenyar-los la paraula de Déu, 2) per fer-los predicar l'evangeli segons el que han après, i 3) per fer-los proclamar el poder del Regne de Déu. Per aquests motius, Jesús va triar els seus deixebles.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També som deixebles de Jesús.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nostra obra és la mateixa que la dels dotze deixebles de Jesús.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Visquem una vida de deixeble a partir d'avui </a:t>
            </a: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/>
              <a:t>Qui és Jesús?</a:t>
            </a:r>
            <a:r xmlns:a="http://schemas.openxmlformats.org/drawingml/2006/main">
              <a:rPr altLang="en-US" lang="c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c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és…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ens ensenya la veritat del cel perquè puguem créixer com els deixebles de Jesús.</a:t>
            </a:r>
            <a:r xmlns:a="http://schemas.openxmlformats.org/drawingml/2006/main">
              <a:rPr altLang="en-US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Quants deixebles va triar Jesús com a apòstols (els que són enviats)?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dotze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catorze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dotze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d'aquells dies Jesús va sortir al vessant d'una muntanya a pregar i es va passar la nit pregant a Déu.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va arribar el matí, va cridar a ell els seus deixebles i en va triar dotze, als quals també va designar apòstols: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60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L'Evangeli que Jesús va ensenyar a la muntanya.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Ara, quan va veure la gentada, va pujar a una muntanya i es va asseure. Els seus deixebles es van acostar a ell,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va començar a ensenyar-los dient: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"Feliços els pobres d'esperit, perquè d'ells és el Regne dels cels.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ensenyar a les multituds a la muntanya com viure com a persones del Regne de Déu.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"Feliços els pobres d'esperit, perquè d'ells és el Regne dels cels.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 deien els àngels, Jesús va néixer sa en un pessebre.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Has après a pagar les teves dents amb les teves dents, però et dic que regalis la galta esquerra a qualsevol que toqui la galta dreta. Aleshores sereu fills de Déu!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Mireu els ocells a l'aire. Els ocells no fan feina a la granja, però Déu els alimenta a tots. No et cuidarà més que els ocells!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La gent es va sorprendre molt de l'ensenyament de Jesús. Perquè Jesús tenia autoritat a diferència dels mestres de la Bíblia normals.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ens diu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la vida del poble de Déu és diferent de la del món.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 ha alguna diferència en les nostres vides amb els que no creuen en Jesús?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Fem una ullada a nosaltres mateixos i vivim una vida digna del Regne de Déu.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/>
              <a:t>Qui és Jesús?</a:t>
            </a:r>
            <a:r xmlns:a="http://schemas.openxmlformats.org/drawingml/2006/main">
              <a:rPr altLang="en-US" lang="c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ens transforma per viure com el poble del Regne de Déu.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/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Què poden aconseguir els pobres d'esperit?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diners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menjar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regne de Déu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regne de Déu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Ara, quan va veure la gentada, va pujar a una muntanya i es va asseure. Els seus deixebles es van acostar a ell,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va començar a ensenyar-los dient: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"Feliços els pobres d'esperit, perquè d'ells és el Regne dels cels.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61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Jesús calma la tempesta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 va aixecar, va increpar el vent i va dir a les onades: "Tranquil! Estau quiets!" Llavors el vent es va apagar i va quedar completament tranquil.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i els seus deixebles van pujar junts en una barca per creuar el llac de Galilea.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Els pastors de Betlem van venir a veure el Fill de Déu que salvaria la gent. “Jesús! el Fill de Déu! Gràcies per venir a aquesta terra!"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travessava el llac, de sobte va bufar un vent furiós i va arribar una onada aterridora.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Els deixebles finalment li van dir a Jesús. 'Mestra, no li importa si ens ofeguem!'</a:t>
            </a:r>
            <a:r xmlns:a="http://schemas.openxmlformats.org/drawingml/2006/main">
              <a:rPr lang="c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increpar el vent i va dir a les onades: «Tranquil! Estigues quiet!" Llavors el vent es va apagar i va quedar completament tranquil.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Estaven aterrits i es preguntaven l'un a l'altre: "Qui és aquest? Fins i tot el vent i les onades li obeeixen!”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Només Déu pot manar el mar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el vent.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això Jesús és el Déu que crea i governa el món.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creiem que no és un dels molts déus, sinó l'únic i totpoderós Déu Creador.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 de fer créixer la nostra fe recordant aquest fet.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c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és..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el propietari de totes les coses que fa i governa tot en aquest món.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Què va ordenar Jesús sobre el mar i el vent?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estar quiet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córrer i jugar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despertar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amunt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obert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teu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ulls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estar quiet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 va aixecar, va increpar el vent i va dir a les onades: "Tranquil! Estau quiets!" Llavors el vent es va apagar i va quedar completament tranquil.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62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Qui em va tocar la roba?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va sentir parlar de Jesús, es va acostar darrere d'ell entre la gent i li va tocar el mantell,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28.perquè pensava: "Si només li toco la roba, seré curat".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Jesús, que és el mestre de tot,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 el fill de Déu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 quan Jesús va arribar a aquesta terra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 néixer en un pessebre amb una figura humil.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Nosaltres que creiem en Jesús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són fills de Déu.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 hem de viure humils i baixes com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Molta gent va sentir parlar de Jesús i el van seguir.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Llavors una dona es va acostar darrere d'ell i va tocar la roba de Jesús per ser guarit.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Una dona va patir una malaltia anomenada sagnat durant 12 anys. Va provar moltes maneres d'arreglar-ho, però no es va solucionar i s'havia gastat tot el que tenia.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'Qui em va tocar la roba?' De seguida Jesús es va adonar que el seu poder havia sortit d'ell. Ella va venir i va caure als seus peus i li va dir tota la veritat.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li va dir: Filla, la teva fe t'ha guarit. Ves en pau.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dona que feia 12 anys que patia hemorràgies es va dirigir a Jesús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amb fe.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guarir la dona i va lloar la seva fe davant la gent.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Déu encara veu la nostra fe.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 ens trobem amb coses difícils,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anem a Déu amb fe.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/>
              <a:t>Qui és Jesús?</a:t>
            </a:r>
            <a:r xmlns:a="http://schemas.openxmlformats.org/drawingml/2006/main">
              <a:rPr altLang="en-US" lang="c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coneix els nostres dolors i dificultats i els resol.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Què va tocar amb Jesús la dona que feia 12 anys que estava malalta?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cabell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roba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va sentir parlar de Jesús, es va acostar darrere d'ell entre la gent i li va tocar el mantell,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perquè pensava: "Si només li toco la roba, seré curat".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63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Estaràs embarassada i donaràs a llum un fill, i li posaràs el nom de Jesús.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/>
              <a:t>Qui és Jesús?</a:t>
            </a:r>
            <a:r xmlns:a="http://schemas.openxmlformats.org/drawingml/2006/main">
              <a:rPr altLang="en-US" lang="c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venir a la terra amb humilitat i humilitat, però Ell és el nostre veritable Rei.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Ell la va agafar de la mà i li va dir: "Talitha koum!" (que vol dir: "Nena, et dic, aixeca't!").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home anomenat Jair, el cap de la sinagoga, es va acostar a Jesús i li va dir: "La meva filla s'està morint. Ajuda'm."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camí a casa amb Jesús, un home va córrer i li va dir que la seva filla ja havia mort.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arribar a casa, la filla de Jair ja estava morta i la gent plorava.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entrar i els digué: «El nen no ha mort, sinó que està adormit».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"La va agafar de la mà i li va dir: "Talitha koum!" (que vol dir: "Nena, et dic, aixeca't!"). Immediatament la noia es va aixecar i va caminar.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governa la mort.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mort és la cosa més temible per a la gent, però Jesús la va vèncer.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Morirem algun dia tard o d'hora.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 no cal que tinguis por de la mort.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 perquè Jesús és qui governa la mort.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creiem en Jesús que va vèncer la mort.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dóna vida i qui governa la vida alhora.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Què significa "Talitha koum!" significar?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Nena, esmorzar!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Nena, vés al llit!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Nena, aixeca't!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Nena, canta una cançó!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Nena, aixeca't!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Ell la va agafar de la mà i li va dir: "Talitha koum!" (que vol dir: "Nena, et dic, aixeca't!").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El d'avui</a:t>
            </a:r>
            <a:r xmlns:a="http://schemas.openxmlformats.org/drawingml/2006/main">
              <a:rPr altLang="en-US" lang="c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c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va néixer Jesús?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és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un pessebre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 de luxe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en un pessebre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64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Un home malalt a la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Llavors Jesús li digué: "Aixeca't, agafa la teva estora i camina".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seguida l'home es va curar; va agafar la seva estora i va caminar. El dia en què això va passar era un dissabte,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 5: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Jerusalem hi havia una piscina que es deia Betesda. Un gran nombre de malalts s'hi reunien esperant el moviment de les aigües.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Perquè un àngel del Senyor baixava a determinats moments a la piscina i remenava l'aigua; qui en primer lloc, després de l'agitació de l'aigua, hi entrava, estava guarit de qualsevol malaltia que tingués.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 havia un home que no podia caminar. Quan Jesús el va veure i va preguntar a l'home que hi era trenta-vuit anys. "Vols posar-te bé?"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"Senyor, no tinc ningú que m'ajudi a entrar a la piscina quan s'agita l'aigua. Ajuda'm si us plau!" Llavors Jesús li digué: «Aixeca't! Agafa la teva estora i camina".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 deia Jesús, va agafar la seva estora i va caminar. De seguida es va curar el malalt que feia 38 anys que estava malalt.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més necessari per als malalts de la piscina de Bethesda era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 ser curat.</a:t>
            </a:r>
            <a:r xmlns:a="http://schemas.openxmlformats.org/drawingml/2006/main">
              <a:rPr lang="c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sap el que necessitem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millor que nosaltres.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ens dóna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que necessitem.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/>
              <a:t>Qui és Jesús?</a:t>
            </a:r>
            <a:r xmlns:a="http://schemas.openxmlformats.org/drawingml/2006/main">
              <a:rPr lang="c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cura totes les malalties i té el poder de governar-ho tot.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/>
              <a:t>Quiz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Què li va demanar a Jesús el malalt?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Cureu la meva malaltia, si us plau!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Salva'm, si us plau!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Doneu-me una mica de menjar, si us plau!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Ajuda'm a baixar a la piscina quan l'aigua es remou, si us plau!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rgbClr val="ff0000"/>
                </a:solidFill>
              </a:rPr>
              <a:t>Ajuda'm a baixar a la piscina quan l'aigua es remou, si us plau!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/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Avui a la ciutat de David us ha nascut un Salvador; ell és Crist el Senyor.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M'agrada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Llavors Jesús li digué: "Aixeca't, agafa la teva estora i camina".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9.De seguida l'home es va curar; va agafar la seva estora i va caminar. El dia en què això va passar era un dissabte,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 5: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65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Jesús que va alimentar 5.000 homes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Llavors Jesús va agafar els pans, va donar gràcies i els va repartir als que estaven asseguts tant com volien. El mateix va fer amb el peix.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Més de cinc mil persones es van reunir per escoltar l'ensenyament de Jesús.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Però era l'hora de dinar. Tots tenien gana, però no tenien per menjar, i només tenien dos peixos i cinc barres de 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Llavors Jesús va agafar el pa i el peix, va donar gràcies i va repartir als qui estaven asseguts tant com volien.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Però, va passar una cosa sorprenent! Les 5.000 persones en van tenir prou per estar plenes!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els van reunir i van omplir dotze cistelles amb els trossos dels cinc pans d'ordi que havien sobrat els qui havien menjat.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a nosaltres no hi ha manera d'omplir més de 5.000 persones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amb cinc barres de pa i dos peixos.</a:t>
            </a:r>
            <a:r xmlns:a="http://schemas.openxmlformats.org/drawingml/2006/main">
              <a:rPr lang="c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 Jesús, el Fill de Déu, va fer miracles amb ells.</a:t>
            </a:r>
            <a:r xmlns:a="http://schemas.openxmlformats.org/drawingml/2006/main">
              <a:rPr lang="c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 més important que estem sempre amb Jesús que no pas que tinguem res o 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/>
              <a:t>Qui és Jesús?</a:t>
            </a:r>
            <a:r xmlns:a="http://schemas.openxmlformats.org/drawingml/2006/main">
              <a:rPr lang="c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ens pot donar menjar abundantment.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47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Feliç aniversari a Jesús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 de menjar va quedar després que Jesús va donar de menjar a 5.000 persones?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 cistelles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onze cistelles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dotze cistelles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tretze cistelles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rgbClr val="ff0000"/>
                </a:solidFill>
              </a:rPr>
              <a:t>dotze cistelles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Llavors Jesús va agafar els pans, va donar gràcies i els va repartir als que estaven asseguts tant com volien. El mateix va fer amb el peix.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66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Jesús camina sobre l'aigua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Quan van haver de rem tres o tres milles i mitja, van veure que Jesús s'acostava a la barca, caminant per l'aigua; i estaven aterrits.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Però ell els digué: "Sóc jo; no tingueu por".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Jesús pregava sol a la muntanya, els seus deixebles remaven amb la barca cap a l'altra banda del llac.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fi, es va fer fosc i el vent i les aigües es van fer forts i aspres.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“Mira allà! Algú està caminant per l'aigua!” Estaven aterrits. Un d'ells va cridar: "Algú està caminant per l'aigua!"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"Sóc jo: no tinguis por!" És Jesús qui camina sobre l'aigua.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Van quedar sorpresos d'això. Van rebre Jesús a la barca. Van pensar: "Jesús ha de ser el fill de Déu!"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Caminar per l'aigua és alguna cosa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ningú ho pot fer.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 Jesús caminava sobre l'aigua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trobar els seus deixebles.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Perquè Jesús és un home especial,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fill de Déu.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Realment ens hem de creure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Jesús és el Fill de Déu.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El d'avui</a:t>
            </a:r>
            <a:r xmlns:a="http://schemas.openxmlformats.org/drawingml/2006/main">
              <a:rPr altLang="en-US" lang="c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van arribar a casa, van veure el nen amb la seva mare Maria, i es van inclinar i el van adorar. Llavors van obrir els seus tresors i li van regalar or, encens i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ve a nosaltres per ajudar-nos i salvar-nos sense importar els obstacles que tinguem.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 va venir Jesús als seus deixebles al mig del llac?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volant a l'aigua..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pujar al vaixell més ràpid...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natació..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caminant per l'aigua..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rgbClr val="ff0000"/>
                </a:solidFill>
              </a:rPr>
              <a:t>caminant per l'aigua..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Quan van haver de rem tres o tres milles i mitja, van veure que Jesús s'acostava a la barca, caminant per l'aigua; i estaven aterrits.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Però ell els digué: "Sóc jo; no tingueu por".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67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Confessió de Crist de Pere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Simó Pere va respondre: "Tu ets el Crist, el Fill del Déu viu".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dia, Jesús va preguntar als seus deixebles: "Qui diu la gent que és el Fill de l'home?"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Ells respongueren: «Uns diuen que Joan Baptista; altres diuen Elies; i un dels profetes".</a:t>
            </a:r>
            <a:r xmlns:a="http://schemas.openxmlformats.org/drawingml/2006/main">
              <a:rPr lang="c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"Però què passa amb tu?" va preguntar. "Qui dius que sóc?"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Simó Pere va respondre: "Tu ets el Crist, el Fill del Déu viu".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dir Jesús amb gran alegria. "Tens raó en la teva confessió! Sobre aquesta roca construiré la meva església!"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 Jesús va néixer, una estrella va aparèixer als metges de l'est.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Pere sabia exactament qui era Jesús, i va confessar exactament sobre Jesús.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després d'escoltar això, Jesús va lloar Pere per la seva correcta confessió.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 creiem que és Jesús?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Hem de conèixer Jesús exactament com diu la Bíblia, i hem de confessar sobre Jesús exactament com diu la Bíblia.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construeix la seva església sobre la correcta confessió de fe.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 va dir Pere que era Jesús?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Crist, el Fill de Déu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Potent Elies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 Baptista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a" altLang="ko-KR" sz="2800">
                <a:solidFill>
                  <a:srgbClr val="ff0000"/>
                </a:solidFill>
              </a:rPr>
              <a:t>el Crist, el Fill de Déu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Simó Pere va respondre: "Tu ets el Crist, el Fill del Déu viu".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68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La història de l'home ric insensat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"Però Déu li va dir: 'Insensat! Aquesta mateixa nit se't demanarà la vida. Aleshores, qui rebrà el que t'has preparat?'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"Jesús va dir: "La vida d'un home no té res a veure amb el que té".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Jesús ens va explicar una història.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 tracta d'un home ric ximple.</a:t>
            </a:r>
            <a:r xmlns:a="http://schemas.openxmlformats.org/drawingml/2006/main">
              <a:rPr lang="c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L'home ric estava feliç de construir un magatzem més gran per a la seva riquesa i gra. "He recollit molts aliments al magatzem, ànima meva, ara gaudeix-te!"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Aleshores Déu li va dir a l'home ric.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"Ets un ximple! Si avui et prenc la vida, de qui seran propietat totes les teves riqueses?"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“Aquesta estrella és visible quan neix el rei! Seguim l'estrella!" Els metges van començar a seguir l'estrella.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acabar de parlar i va dir: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"No emmagatzemeu riqueses per a vosaltres, sinó per a Déu. Feu tot el possible per ajudar els que ho necessiten.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Per a què serveixen els teus diners?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S'utilitza només per satisfer-te només a tu?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S'han d'utilitzar diners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per la glòria de Déu.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Som el poble del Regne de Déu. Per tant, és necessari que ajudem les persones necessitades amb els nostres propis diners.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/>
              <a:t>Qui és Jesús?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el propietari de tota la vida i de totes les riqueses.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Què va fer el ric insensat per la seva ànima?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ajudar els pobres.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adorar Déu.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predicar l'evangeli.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emmagatzemar molta riquesa.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rgbClr val="ff0000"/>
                </a:solidFill>
              </a:rPr>
              <a:t>Va emmagatzemar molta riquesa.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"Però Déu li va dir: 'Insensat! Aquesta mateixa nit se't demanarà la vida. Aleshores, qui rebrà el que t'has preparat?'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69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A la recerca de l'ovella perduda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Us dic que de la mateixa manera hi haurà més goig al cel per un pecador que es penedeix que per noranta-nou justos que no necessiten penedir-se.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dia una ovella es va quedar sola, separada de les ovelles dels seus amics.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pastor va comptar les ovelles i va trobar que una de les cent havia desaparegut!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pastor va deixar 99 ovelles i va sortir a buscar-ne una de perduda.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L'estrella es va aturar sobre els estables de Betlem. La Bíblia havia profetitzat que Jesús va néixer a Betlem.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per fi el pastor va trobar l'ovella perduda.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pastor va tornar a casa amb les ovelles alegre i va fer una gran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acabar de parlar i va dir: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"Així com el pastor es complau en trobar una ovella perduda,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Déu està complagut amb el penediment d'un sol pecador".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pastor va haver de fer innombrables sacrificis per trobar una ovella perduda.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sacrificar la seva vida per salvar-nos.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Hem de donar gràcies a Jesús per salvar-nos com una ovella perduda.</a:t>
            </a:r>
            <a:r xmlns:a="http://schemas.openxmlformats.org/drawingml/2006/main">
              <a:rPr lang="c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/>
              <a:t>Qui és Jesús?</a:t>
            </a:r>
            <a:r xmlns:a="http://schemas.openxmlformats.org/drawingml/2006/main">
              <a:rPr lang="c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lang="ca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ca" altLang="ko-KR" sz="3600">
                <a:solidFill>
                  <a:srgbClr val="0070c0"/>
                </a:solidFill>
              </a:rPr>
              <a:t>és..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es delecta en el nostre penediment del pecat.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/>
              <a:t>Quiz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Què no ha fet el pastor mentre buscava una ovella perduda?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deixar 99 ovelles per buscar la perduda.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 va alegrar de trobar el perdut.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comprar una ovella nova.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convocar gent per a una festa.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rgbClr val="ff0000"/>
                </a:solidFill>
              </a:rPr>
              <a:t>Va comprar una ovella nova.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Us dic que de la mateixa manera hi haurà més goig al cel per un pecador que es penedeix que per noranta-nou justos que no necessiten penedir-se.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70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La història del bon samarità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/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"Quin d'aquests tres creus que va ser veí de l'home que va caure en mans dels lladres?"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L'expert en la llei va respondre: "El que va tenir pietat d'ell". Jesús li digué: «Vés i fes el mateix».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un home caminava sol, es va trobar amb lladres. El van despullar de la roba, el van colpejar i se'n van anar, deixant-lo mig mort.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Aleshores un capellà el va veure per casualitat pel camí, va passar per l'altra banda. També ho va fer un levita.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Dins dels estables de Betlem hi havia Maria, Josep i el nen Jesús, que va venir a la terra com a rei.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tercer lloc, un samaritana el va veure per casualitat. Els samaritans eren gent que no els agradava als jueus.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Però, el samaritano es va apiadar d'ell, així el va tractar i el va cuidar bé.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dir: "El poble de Déu, en qualsevol moment, ha de ser un bon proïsme que ajudi els qui ho necessiten".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/>
              <a:t>Lliçó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sacerdot i els levites semblaven, a primera vista, propers a Déu, però no estimaven ningú més.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samaritano, a primera vista, semblava no estar a prop de Déu, sinó que era un bon veí disposat a estimar els altres.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També hem de ser els qui ajudem els nostres proïsmes que ho necessiten si estem a prop de Déu.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/>
              <a:t>Qui és Jesús?</a:t>
            </a:r>
            <a:r xmlns:a="http://schemas.openxmlformats.org/drawingml/2006/main">
              <a:rPr lang="c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Som els que ens veiem obligats a morir pels nostres pecats, igual que els que han estat robats.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Però Jesús és qui ens va salvar d'aquesta terrible situació.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/>
              <a:t>Quiz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Què van fer el sacerdot i el levita quan van veure un home que havia estat robat?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Van pregar per ell.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va tractar les seves ferides.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van portar a l'hospital.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Van passar per ell per l'altra banda.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rgbClr val="ff0000"/>
                </a:solidFill>
              </a:rPr>
              <a:t>Van passar per ell per l'altra banda.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/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"Quin d'aquests tres creus que va ser veí de l'home que va caure en mans dels lladres?"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/>
              <a:t>L'expert en la llei va respondre: "El que va tenir pietat d'ell". Jesús li digué: «Vés i fes el mateix».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71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Maria i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/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4000"/>
              <a:t>però només cal una cosa. Maria ha escollit el que és millor, i no se li prendrà".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ser convidat a casa de Maria i Marta.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Els metges d'Orient van donar a Jesús l'or, l'encens i la mirra que havien preparat com a obsequi. "Gràcies Jesús per venir a aquesta terra!"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la Marta estava ocupada treballant, Maria va escoltar amb impaciència Jesús.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"No puc creure que la Mary em deixi treballar sol quan estic tan ocupada", va pensar la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Finalment, Marta es va queixar a Jesús. "Jesús, si us plau, deixa anar a Maria. Tinc massa feina per fer sol".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dir: "No facis massa. A Maria li agrada escoltar, així que continuarà escoltant".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Marta va pensar que no era correcte que Maria escoltés Jesús quan tenien moltes coses a fer.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 Jesús els va ensenyar que escoltar Jesús era més preuat que qualsevol altra cosa.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temps per escoltar i aprendre la Bíblia és el temps més preuat per a nosaltres.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ens hem de privar de temps per escoltar i aprendre de la Bíblia.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3200"/>
              <a:t>Qui és Jesús?</a:t>
            </a:r>
            <a:r xmlns:a="http://schemas.openxmlformats.org/drawingml/2006/main">
              <a:rPr lang="c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estima els qui escolten la paraula de Déu.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/>
              <a:t>Quiz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Què va fer la Mary mentre la Marta treballava molt?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Ella va pregar.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escoltar la paraula de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Estava dormint.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ajudar molt a la Martha.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a" altLang="ko-KR" sz="2800">
                <a:solidFill>
                  <a:srgbClr val="ff0000"/>
                </a:solidFill>
              </a:rPr>
              <a:t>Va escoltar la paraula de Jesús.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000"/>
              <a:t>Paraula d'avui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4000"/>
              <a:t>però només cal una cosa. Maria ha escollit el que és millor, i no se li prendrà".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 vivia una verge anomenada Maria a Galilea, Israel. Estava promès amb un jove que es deia Josep.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/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Els metges van venir a adorar Jesús, el Rei, fins i tot lluny d'Israel.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el veritable rei de les persones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tot el món.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també és el meu rei.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 de viure una vida d'adoració i seguiment de Jesús, que sempre és Rei.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/>
              <a:t>Qui és Jesús?</a:t>
            </a:r>
            <a:r xmlns:a="http://schemas.openxmlformats.org/drawingml/2006/main">
              <a:rPr altLang="en-US" lang="c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mereix la nostra adoració.</a:t>
            </a:r>
            <a:r xmlns:a="http://schemas.openxmlformats.org/drawingml/2006/main">
              <a:rPr altLang="en-US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El d'avui</a:t>
            </a:r>
            <a:r xmlns:a="http://schemas.openxmlformats.org/drawingml/2006/main">
              <a:rPr altLang="en-US" lang="c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Quin no va rebre Jesús com a regal d'aniversari?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encens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ordinador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ordinador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El d'avui</a:t>
            </a:r>
            <a:r xmlns:a="http://schemas.openxmlformats.org/drawingml/2006/main">
              <a:rPr altLang="en-US" lang="c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van arribar a casa, van veure el nen amb la seva mare Maria, i es van inclinar i el van adorar. Llavors van obrir els seus tresors i li van regalar or, encens i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c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El nen Jesús va escapar a Egipte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van marxar, un àngel del Senyor se li va aparèixer a Josep en somni. Ell li va dir: "Aixeca't, pren el nen i la seva mare i escapa a Egipte. Queda't allà fins que et digui, perquè Herodes va a buscar el nen per matar-lo".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Herodes, rei d'Israel, va saber la notícia del naixement de Jesús a través dels Reis Mags, que van conspirar per matar Jesús.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Tanmateix, Déu, que coneixia tota la conspiració d'Herodes, va dir en somni que els Reis Mags s'havien d'allunyar d'Herodes.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més, Josep, el marit de Maria, va sentir que un àngel deia en un somni: “Escapa a Egipte. Herodes va a matar Jesús".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sentir-ho, Josep va agafar Maria i el nen Jesús i va fugir d'Herodes a Egipte.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dia se li va aparèixer un àngel a Maria. “Salutacions, vosaltres que sou molt afavorits! El Senyor és amb tu”.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Mentrestant, Herodes, que sabia que havia estat enganyat pels Reis Mags, va donar una ordre terrible de matar tots els nadons de Betlem. Jesús va haver de romandre a Egipte fins a la mort d'Herodes.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Els pastors i els Reis Mags van reconèixer qui era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Tanmateix, Herodes, el rei, no va reconèixer Jesús. A més, a causa de la seva cobdícia, va cometre pecats cruels per intentar matar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 ha moltes persones al món que es neguen a escoltar parlar de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 un pecat molt greu.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/>
              <a:t>Qui és Jesús?</a:t>
            </a:r>
            <a:r xmlns:a="http://schemas.openxmlformats.org/drawingml/2006/main">
              <a:rPr altLang="en-US" lang="c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qui no pot atrevir-se a aturar-se pel poder de l'home.</a:t>
            </a:r>
            <a:r xmlns:a="http://schemas.openxmlformats.org/drawingml/2006/main">
              <a:rPr altLang="en-US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va escapar Jesús d'Herodes?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Amèrica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Egipte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 van marxar, un àngel del Senyor se li va aparèixer a Josep en somni. Ell li va dir: "Aixeca't, pren el nen i la seva mare i escapa a Egipte. Queda't fins que et digui, perquè Herodes buscarà el nen per matar-lo".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49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El Nen Jesús al Temple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"Per què em buscaves?" va preguntar. "No sabíeu que havia d'estar a casa del meu Pare?"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 Pasqua, quan Jesús tenia 12 anys, ell i els seus pares van venir al temple de Jerusalem.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camí cap a casa des del temple de Jerusalem, Josep i Maria no van poder trobar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Josep i Maria van tornar al temple de Jerusalem per trobar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"Maria, donaràs a llum un fill i li posaràs el nom de Jesús". Tenia por d'aquesta notícia.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"No sabíeu que jo era a casa del meu pare?" Jesús estava discutint amb els mestres de la Bíblia al temple. Tots estaven sorpresos per la saviesa de Jesús.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 de llavors, el nen Jesús s'ha anat estimant més amb Déu i amb la gent a mesura que creixen la seva saviesa i alçada.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nen Jesús sabia des de ben petit que era el Fill de Déu. I sincerament preparat per a la vida com a Salvador.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Encara que som joves,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 de recordar clarament que som fills de Déu.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tant, hem de mostrar a Déu i a la gent que estem vivint com a fills de Déu.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el Fill de Déu, però va donar exemple d'humilitat i obediència als pares carns.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era el Jesús perdut?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lavabo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palau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dins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 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al temple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"Per què em buscaves?" va preguntar. "No sabíeu que havia d'estar a casa del meu Pare?"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50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El baptisme de Jesús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"una veu d'un que crida al desert: "Prepareu el camí al Senyor, feu-li camins rectes".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I així va venir Joan, batejant a la regió del desert i predicant un baptisme de penediment per al perdó dels pecats.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 Jesús tenia trenta anys, un home estrany va aparèixer al desert vestit amb roba de camell i menjant llagostas i mel silvestre.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 deia Joan Baptista. Va cridar la gent a penedir-se i batejar-se perquè el Salvador vindria.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Però, ella va obeir el missatge de Déu. “Sóc el servent del Senyor. Que sigui per a mi com has dit."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"Estic aquí per preparar algú que vingui darrere meu!"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 Baptista estava preparant el camí de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també va venir a ser batejat per Joan Baptista.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“Mira! l'Anyell de Déu, que treu el pecat del món!" Joan Baptista va presentar Jesús en veu alta.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 Jesús va ser batejat per Joan, una veu va venir del cel amb l'Esperit Sant que baixava sobre ell com un colom: «Tu ets el meu Fill, a qui estimo; amb tu estic molt content".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Joan Baptista no es va exaltar.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 dedicar la seva vida a presentar Jesús completament.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a qui visc?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 Joan Baptista, hauríem de viure una vida que exalti i introdueixi Jesús en lloc de gloriar-me i exaltar-me.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/>
              <a:t>Qui és Jesús?</a:t>
            </a:r>
            <a:r xmlns:a="http://schemas.openxmlformats.org/drawingml/2006/main">
              <a:rPr altLang="en-US" lang="c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l'únic fill de Déu.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Què va baixar del cel quan Jesús va ser batejat?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L'Esperit Sant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estruç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pardal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L'Esperit Sant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"una veu d'un que crida al desert: "Prepareu el camí al Senyor, feu-li camins rectes".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I així va venir Joan, batejant a la regió del desert i predicant un baptisme de penediment per al perdó dels pecats.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senyal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51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Jesús va ser temptat per Satanàs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li digué: "Aparta de mi, Satanàs! Perquè està escrit: Adora el Senyor, el teu Déu, i serveix-lo només a ell".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Després que Jesús va dejunar i pregar quaranta dies, Satanàs va aparèixer i va temptar Jesús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Així, tot i que era verge, es va quedar embarassada. Aquest nen es diu Jesús. Ell és el Fill de Déu que salvarà a totes les persones dels seus pecats en el futur.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"Tens gana? Feu un pastís d'arròs amb aquesta pedra i mengeu-lo!" Satanàs va fer la primera prova. Però Jesús va vèncer la prova amb la paraula de Déu.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"Llavors salta d'aquí! Si ets el Fill de Déu, no moriràs”. Satanàs va provar Jesús una segona vegada a la part superior del temple.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aquest moment, va portar Jesús a una muntanya molt alta i li va mostrar tot el regne del món i li va dir: "Si t'inclines davant mi, et donaré tot això!" Però Jesús va rebutjar la tercera prova amb la Paraula de Déu.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Finalment, Jesús va vèncer totes les temptacions de Satanàs. Déu estava content amb Jesús que havia vençut totes les temptacions.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era el Fill de Déu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Però, com nosaltres, va ser temptat per Satanàs.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Però amb la Paraula de Déu, Jesús va vèncer la temptació de Satanàs.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Satanàs encara ens tempta.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Tanmateix, com Jesús, podem vèncer la temptació de Satanàs amb la paraula de Déu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el nostre ajudant per superar les temptacions que ens enfrontem. I ell és qui entén tots els reptes que ens trobem i ens ajuda a superar-los.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Quantes proves li va fer Satanàs a Jesús?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dos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tres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li digué: "Aparta de mi, Satanàs! Perquè està escrit: Adora el Senyor, el teu Déu, i serveix-lo només a ell".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52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Aigua</a:t>
            </a:r>
            <a:r xmlns:a="http://schemas.openxmlformats.org/drawingml/2006/main">
              <a:rPr lang="ca" altLang="en-US" sz="4400"/>
              <a:t> </a:t>
            </a:r>
            <a:r xmlns:a="http://schemas.openxmlformats.org/drawingml/2006/main">
              <a:rPr lang="ca" altLang="ko-KR" sz="4400"/>
              <a:t>Convertit en vi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Aquest, el primer dels seus signes miraculosos, va fer Jesús a Canà de Galilea. Així va revelar la seva glòria, i els seus deixebles van posar la seva fe en ell.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Mary tenia por de tenir un fill encara que no estava casada.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Tanmateix, va rebre i obeir la paraula de Déu per fe.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Podem tenir por quan creiem i obeïm la Paraula de Déu. Però com la confessió de Maria, hem de confessar que "que sigui a mi com has dit".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casament va tenir lloc a Canà de Galilea. Jesús i els seus deixebles també havien estat convidats al casament.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Però hi va haver un problema. El vi s'havia acabat. Sense vi no es pot fer una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fer que els servents de la casa avessin aigua a la gerra. Els criats van fer el que van demanar.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Després d'això, l'aigua del pot es va agafar a gust. L'aigua del pot es va convertir en un vi molt saborós.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Els convidats van tastar el vi i van quedar sorpresos. Se'ls va servir un vi més deliciós que la primera vegada, i gràcies al miracle de Jesús, la festa va poder ser més emocionant.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temps de Jesús, el vi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absolutament indispensable a la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convertir l'aigua en vi i va proveir el necessari per a la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a nosaltres, Jesús és indispensable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 el vi en una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 de recordar la gràcia de Jesús que es va lliurar a nosaltres.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/>
              <a:t>OMS</a:t>
            </a:r>
            <a:r xmlns:a="http://schemas.openxmlformats.org/drawingml/2006/main">
              <a:rPr altLang="en-US" lang="ca" sz="3200"/>
              <a:t> </a:t>
            </a:r>
            <a:r xmlns:a="http://schemas.openxmlformats.org/drawingml/2006/main">
              <a:rPr altLang="ko-KR" lang="ca" sz="3200"/>
              <a:t>és</a:t>
            </a:r>
            <a:r xmlns:a="http://schemas.openxmlformats.org/drawingml/2006/main">
              <a:rPr altLang="en-US" lang="ca" sz="3200"/>
              <a:t> </a:t>
            </a:r>
            <a:r xmlns:a="http://schemas.openxmlformats.org/drawingml/2006/main">
              <a:rPr altLang="ko-KR" lang="ca" sz="3200"/>
              <a:t>Jesús?</a:t>
            </a:r>
            <a:r xmlns:a="http://schemas.openxmlformats.org/drawingml/2006/main">
              <a:rPr altLang="en-US" lang="c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és la nostra alegria, com el vi d'una festa.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 què va convertir Jesús l'aigua?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 de taronja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vi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Aquest, el primer dels seus signes miraculosos, va fer Jesús a Canà de Galilea. Així va revelar la seva glòria, i els seus deixebles van posar la seva fe en ell.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Núm. 53 La Paraula de Déu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a" altLang="ko-KR" sz="4400"/>
              <a:t>Nicodem va venir a Jesús de nit.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a" sz="3200">
                <a:solidFill>
                  <a:srgbClr val="FF0000"/>
                </a:solidFill>
              </a:rPr>
              <a:t>Qui és Jesús?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a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va venir a la terra com el nostre Salvador.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respongué: "Us dic de veritat que ningú no pot entrar al Regne de Déu si no neix d'aigua i de l'Esperit.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 havia un home anomenat Nicodem que era mestre d'Israel.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venir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preguntar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les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"Com puc entrar al Regne de Déu?"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 no neixes de nou, no pots entrar al Regne de Déu". Jesús va respondre.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entenia que havia de tornar a néixer. "Tornaré al ventre de la meva mare i tornaré a sortir?"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“L'esperit, no el cos, ha de néixer de nou. "L'home pot néixer de nou amb aigua i l'Esperit Sant". Jesús va respondre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"Has de creure en mi i ser salvat". Jesús va dir a Nicodem el secret de néixer de nou.</a:t>
            </a:r>
            <a:r xmlns:a="http://schemas.openxmlformats.org/drawingml/2006/main">
              <a:rPr lang="c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El d'avui</a:t>
            </a:r>
            <a:r xmlns:a="http://schemas.openxmlformats.org/drawingml/2006/main">
              <a:rPr altLang="en-US" lang="c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Lliçó</a:t>
            </a:r>
            <a:r xmlns:a="http://schemas.openxmlformats.org/drawingml/2006/main">
              <a:rPr altLang="en-US" lang="c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creus en Jesús,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teva ànima tornarà a néixer.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Els que creuen en Jesús neixen de nou i tu seràs</a:t>
            </a:r>
            <a:r xmlns:a="http://schemas.openxmlformats.org/drawingml/2006/main">
              <a:rPr altLang="en-US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odiar el pecat i estimar Déu.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Has tornat a néixer?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Creiem en Jesús i naixem de nou. Per tant, hem de recordar que som persones diferents del món.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3200"/>
              <a:t>Qui és Jesús?</a:t>
            </a:r>
            <a:r xmlns:a="http://schemas.openxmlformats.org/drawingml/2006/main">
              <a:rPr altLang="en-US" lang="c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rgbClr val="0070c0"/>
                </a:solidFill>
              </a:rPr>
              <a:t>Jesús és..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</a:t>
            </a:r>
            <a:r xmlns:a="http://schemas.openxmlformats.org/drawingml/2006/main">
              <a:rPr altLang="en-US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qui fa justos els qui creuen en Ell i neixen de nou.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Quiz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Què ens fa néixer de nou?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amb aigua i l'Esperit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amb oli i el foc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amb llàgrimes i cançons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amb pregària i adoració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a" sz="2800">
                <a:solidFill>
                  <a:srgbClr val="ff0000"/>
                </a:solidFill>
              </a:rPr>
              <a:t>amb aigua i l'Esperit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a" sz="4000">
                <a:solidFill>
                  <a:srgbClr val="ff0000"/>
                </a:solidFill>
              </a:rPr>
              <a:t>Paraula d'avui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respongué: "Us dic de veritat que ningú no pot entrar al Regne de Déu si no neix d'aigua i de l'Esperit.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Joan</a:t>
            </a:r>
            <a:r xmlns:a="http://schemas.openxmlformats.org/drawingml/2006/main">
              <a:rPr altLang="en-US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